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8" Type="http://schemas.openxmlformats.org/officeDocument/2006/relationships/image" Target="../media/image163.png"/><Relationship Id="rId19" Type="http://schemas.openxmlformats.org/officeDocument/2006/relationships/image" Target="../media/image16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78.png"/><Relationship Id="rId16" Type="http://schemas.openxmlformats.org/officeDocument/2006/relationships/image" Target="../media/image179.png"/><Relationship Id="rId17" Type="http://schemas.openxmlformats.org/officeDocument/2006/relationships/image" Target="../media/image180.png"/><Relationship Id="rId18" Type="http://schemas.openxmlformats.org/officeDocument/2006/relationships/image" Target="../media/image181.png"/><Relationship Id="rId19" Type="http://schemas.openxmlformats.org/officeDocument/2006/relationships/image" Target="../media/image182.png"/><Relationship Id="rId20" Type="http://schemas.openxmlformats.org/officeDocument/2006/relationships/image" Target="../media/image183.png"/><Relationship Id="rId21" Type="http://schemas.openxmlformats.org/officeDocument/2006/relationships/image" Target="../media/image18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Relationship Id="rId19" Type="http://schemas.openxmlformats.org/officeDocument/2006/relationships/image" Target="../media/image202.png"/><Relationship Id="rId20" Type="http://schemas.openxmlformats.org/officeDocument/2006/relationships/image" Target="../media/image203.png"/><Relationship Id="rId21" Type="http://schemas.openxmlformats.org/officeDocument/2006/relationships/image" Target="../media/image204.png"/><Relationship Id="rId22" Type="http://schemas.openxmlformats.org/officeDocument/2006/relationships/image" Target="../media/image205.png"/><Relationship Id="rId23" Type="http://schemas.openxmlformats.org/officeDocument/2006/relationships/image" Target="../media/image20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20" Type="http://schemas.openxmlformats.org/officeDocument/2006/relationships/image" Target="../media/image225.png"/><Relationship Id="rId21" Type="http://schemas.openxmlformats.org/officeDocument/2006/relationships/image" Target="../media/image226.png"/><Relationship Id="rId22" Type="http://schemas.openxmlformats.org/officeDocument/2006/relationships/image" Target="../media/image227.png"/><Relationship Id="rId23" Type="http://schemas.openxmlformats.org/officeDocument/2006/relationships/image" Target="../media/image228.png"/><Relationship Id="rId24" Type="http://schemas.openxmlformats.org/officeDocument/2006/relationships/image" Target="../media/image22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0668" y="611580"/>
            <a:ext cx="1628567" cy="5036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0284" y="4157579"/>
            <a:ext cx="10261009" cy="28890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0080" y="8533120"/>
            <a:ext cx="4189967" cy="11826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649" y="617799"/>
            <a:ext cx="1586577" cy="515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39128" cy="6690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274" y="1684087"/>
            <a:ext cx="4759898" cy="4156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0695" y="5279933"/>
            <a:ext cx="7237972" cy="18419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51"/>
            <a:ext cx="9239874" cy="7370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197" y="8311716"/>
            <a:ext cx="663490" cy="6690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52294" cy="9683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2667" y="9699496"/>
            <a:ext cx="1017121" cy="4189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96565" cy="6690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12308"/>
            <a:ext cx="5331117" cy="1823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7131" y="8677893"/>
            <a:ext cx="8845332" cy="13412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3229" y="1815708"/>
            <a:ext cx="11829864" cy="66542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213" cy="6690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5331117" cy="1823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6722" y="8291941"/>
            <a:ext cx="11633485" cy="19658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8584" y="2057143"/>
            <a:ext cx="4245700" cy="6171429"/>
            <a:chOff x="8558584" y="2057143"/>
            <a:chExt cx="4245700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8584" y="2057143"/>
              <a:ext cx="424570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3488" y="2057143"/>
            <a:ext cx="5895096" cy="6171429"/>
            <a:chOff x="2663488" y="2057143"/>
            <a:chExt cx="5895096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3488" y="2057143"/>
              <a:ext cx="589509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19984" cy="681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5331117" cy="18237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8522" y="8427534"/>
            <a:ext cx="10525361" cy="19454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1096" y="1835529"/>
            <a:ext cx="11607474" cy="65292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9870" cy="681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5331117" cy="18237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3704" y="8355389"/>
            <a:ext cx="9677028" cy="13412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1824" y="3466487"/>
            <a:ext cx="16001358" cy="3759785"/>
            <a:chOff x="241824" y="3466487"/>
            <a:chExt cx="16001358" cy="3759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824" y="3466487"/>
              <a:ext cx="16001358" cy="37597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8299" cy="681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5331117" cy="18237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112" y="8509679"/>
            <a:ext cx="12758723" cy="13412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046" y="2185806"/>
            <a:ext cx="14596478" cy="6074216"/>
            <a:chOff x="913046" y="2185806"/>
            <a:chExt cx="14596478" cy="60742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046" y="2185806"/>
              <a:ext cx="14596478" cy="6074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6384" cy="681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5331117" cy="18237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9834" y="8791353"/>
            <a:ext cx="11053723" cy="803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046" y="2185806"/>
            <a:ext cx="14596478" cy="6074216"/>
            <a:chOff x="913046" y="2185806"/>
            <a:chExt cx="14596478" cy="60742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046" y="2185806"/>
              <a:ext cx="14596478" cy="60742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57627" y="0"/>
            <a:ext cx="8461486" cy="8260022"/>
            <a:chOff x="7157627" y="0"/>
            <a:chExt cx="8461486" cy="82600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7627" y="0"/>
              <a:ext cx="8461486" cy="82600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7"/>
            <a:ext cx="4555660" cy="41564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1" y="5279933"/>
            <a:ext cx="9892800" cy="1689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4235" y="8311716"/>
            <a:ext cx="720489" cy="6690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81" y="445594"/>
            <a:ext cx="852294" cy="9684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8763" y="9699496"/>
            <a:ext cx="2380968" cy="4189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60954" y="8311716"/>
            <a:ext cx="726365" cy="6690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2487793" cy="1671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407" y="7124986"/>
            <a:ext cx="8077989" cy="7275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012938"/>
            <a:ext cx="16456202" cy="4288107"/>
            <a:chOff x="0" y="2012938"/>
            <a:chExt cx="16456202" cy="42881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12938"/>
              <a:ext cx="16456202" cy="42881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66293" y="6292183"/>
            <a:ext cx="6171429" cy="3002317"/>
            <a:chOff x="10266293" y="6292183"/>
            <a:chExt cx="6171429" cy="30023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6293" y="6292183"/>
              <a:ext cx="6171429" cy="3002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6927" cy="6690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2487792" cy="16713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7668" y="9622795"/>
            <a:ext cx="1673485" cy="839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413" y="1877597"/>
            <a:ext cx="7727422" cy="7566584"/>
            <a:chOff x="351413" y="1877597"/>
            <a:chExt cx="7727422" cy="75665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413" y="1877597"/>
              <a:ext cx="7727422" cy="7566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78835" y="1877597"/>
            <a:ext cx="7874354" cy="7566584"/>
            <a:chOff x="8078835" y="1877597"/>
            <a:chExt cx="7874354" cy="75665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8835" y="1877597"/>
              <a:ext cx="7874354" cy="75665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11365" y="9622795"/>
            <a:ext cx="1673485" cy="839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3894" y="2667911"/>
            <a:ext cx="7333772" cy="4466242"/>
            <a:chOff x="563894" y="2667911"/>
            <a:chExt cx="7333772" cy="4466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894" y="2667911"/>
              <a:ext cx="7333772" cy="4466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49127" y="2667911"/>
            <a:ext cx="7333772" cy="4466242"/>
            <a:chOff x="8349127" y="2667911"/>
            <a:chExt cx="7333772" cy="44662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9127" y="2667911"/>
              <a:ext cx="7333772" cy="4466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122" y="3803472"/>
            <a:ext cx="1585974" cy="2195120"/>
            <a:chOff x="1588122" y="3803472"/>
            <a:chExt cx="1585974" cy="21951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8122" y="3803472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03118" y="3850438"/>
            <a:ext cx="1585974" cy="2195120"/>
            <a:chOff x="5303118" y="3850438"/>
            <a:chExt cx="1585974" cy="21951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3118" y="3850438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68654" y="3803472"/>
            <a:ext cx="1585974" cy="2195120"/>
            <a:chOff x="13168654" y="3803472"/>
            <a:chExt cx="1585974" cy="21951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68654" y="3803472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09574" y="3803472"/>
            <a:ext cx="1585974" cy="2195120"/>
            <a:chOff x="9409574" y="3803472"/>
            <a:chExt cx="1585974" cy="21951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09574" y="3803472"/>
              <a:ext cx="1585974" cy="219512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03240" y="8311716"/>
            <a:ext cx="836927" cy="66906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7845" y="2757891"/>
            <a:ext cx="1353565" cy="66906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16633" y="2610769"/>
            <a:ext cx="1353565" cy="6690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7374" y="9447873"/>
            <a:ext cx="18247619" cy="164571"/>
            <a:chOff x="1567374" y="9447873"/>
            <a:chExt cx="18247619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567374" y="9447873"/>
              <a:ext cx="18247619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419" y="8311720"/>
            <a:ext cx="867023" cy="6690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8315" y="2484493"/>
            <a:ext cx="2717958" cy="20843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7264" y="4390467"/>
            <a:ext cx="1105105" cy="12335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9420" y="5614105"/>
            <a:ext cx="1454293" cy="7514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88331" y="6204845"/>
            <a:ext cx="2804754" cy="4006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53974" y="4390467"/>
            <a:ext cx="1276534" cy="1217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18896" y="5537058"/>
            <a:ext cx="1536179" cy="7070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6474" y="6132216"/>
            <a:ext cx="1857792" cy="4387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81" y="445594"/>
            <a:ext cx="852294" cy="9683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13906" y="9582001"/>
            <a:ext cx="1337835" cy="3880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69420" y="8315563"/>
            <a:ext cx="850654" cy="7639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07264" y="7076591"/>
            <a:ext cx="1257486" cy="1217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54696" y="4702247"/>
            <a:ext cx="11230934" cy="164571"/>
            <a:chOff x="-4054696" y="4702247"/>
            <a:chExt cx="11230934" cy="164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6200000">
              <a:off x="-4054696" y="4702247"/>
              <a:ext cx="11230934" cy="164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02702" y="8867797"/>
            <a:ext cx="1106592" cy="465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7374" y="-723810"/>
            <a:ext cx="7499800" cy="11009524"/>
            <a:chOff x="1567374" y="-723810"/>
            <a:chExt cx="7499800" cy="11009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7374" y="-723810"/>
              <a:ext cx="7499800" cy="1100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66927" cy="681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2487792" cy="16713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7668" y="9622795"/>
            <a:ext cx="1673485" cy="839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413" y="1877597"/>
            <a:ext cx="7727422" cy="7566584"/>
            <a:chOff x="351413" y="1877597"/>
            <a:chExt cx="7727422" cy="75665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413" y="1877597"/>
              <a:ext cx="7727422" cy="7566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78835" y="1877597"/>
            <a:ext cx="7874354" cy="7566584"/>
            <a:chOff x="8078835" y="1877597"/>
            <a:chExt cx="7874354" cy="75665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8835" y="1877597"/>
              <a:ext cx="7874354" cy="75665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11365" y="9622795"/>
            <a:ext cx="1673485" cy="839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3894" y="2667911"/>
            <a:ext cx="7333772" cy="4466242"/>
            <a:chOff x="563894" y="2667911"/>
            <a:chExt cx="7333772" cy="4466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894" y="2667911"/>
              <a:ext cx="7333772" cy="4466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49127" y="2667911"/>
            <a:ext cx="7333772" cy="4466242"/>
            <a:chOff x="8349127" y="2667911"/>
            <a:chExt cx="7333772" cy="44662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9127" y="2667911"/>
              <a:ext cx="7333772" cy="4466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122" y="3803472"/>
            <a:ext cx="1585974" cy="2195120"/>
            <a:chOff x="1588122" y="3803472"/>
            <a:chExt cx="1585974" cy="21951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8122" y="3803472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03118" y="3850438"/>
            <a:ext cx="1585974" cy="2195120"/>
            <a:chOff x="5303118" y="3850438"/>
            <a:chExt cx="1585974" cy="21951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3118" y="3850438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68654" y="3803472"/>
            <a:ext cx="1585974" cy="2195120"/>
            <a:chOff x="13168654" y="3803472"/>
            <a:chExt cx="1585974" cy="21951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68654" y="3803472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09574" y="3803472"/>
            <a:ext cx="1585974" cy="2195120"/>
            <a:chOff x="9409574" y="3803472"/>
            <a:chExt cx="1585974" cy="21951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09574" y="3803472"/>
              <a:ext cx="1585974" cy="219512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7845" y="2757891"/>
            <a:ext cx="1353565" cy="66906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16633" y="2610769"/>
            <a:ext cx="1353565" cy="6690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220845" y="4312092"/>
            <a:ext cx="1570099" cy="1631292"/>
            <a:chOff x="5220845" y="4312092"/>
            <a:chExt cx="1570099" cy="16312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20845" y="4312092"/>
              <a:ext cx="1570099" cy="16312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75072" y="4132352"/>
            <a:ext cx="1570099" cy="1631292"/>
            <a:chOff x="9575072" y="4132352"/>
            <a:chExt cx="1570099" cy="16312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75072" y="4132352"/>
              <a:ext cx="1570099" cy="16312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2076" y="6143007"/>
            <a:ext cx="13633519" cy="3552580"/>
            <a:chOff x="1262076" y="6143007"/>
            <a:chExt cx="13633519" cy="355258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2076" y="6143007"/>
              <a:ext cx="13633519" cy="3552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251" cy="681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2487792" cy="16713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7668" y="9622795"/>
            <a:ext cx="1673485" cy="839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413" y="1877597"/>
            <a:ext cx="7727422" cy="7566584"/>
            <a:chOff x="351413" y="1877597"/>
            <a:chExt cx="7727422" cy="75665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413" y="1877597"/>
              <a:ext cx="7727422" cy="7566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78835" y="1877597"/>
            <a:ext cx="7874354" cy="7566584"/>
            <a:chOff x="8078835" y="1877597"/>
            <a:chExt cx="7874354" cy="75665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8835" y="1877597"/>
              <a:ext cx="7874354" cy="75665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11365" y="9622795"/>
            <a:ext cx="1673485" cy="839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3894" y="2667911"/>
            <a:ext cx="7333772" cy="4466242"/>
            <a:chOff x="563894" y="2667911"/>
            <a:chExt cx="7333772" cy="4466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894" y="2667911"/>
              <a:ext cx="7333772" cy="4466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49127" y="2667911"/>
            <a:ext cx="7333772" cy="4466242"/>
            <a:chOff x="8349127" y="2667911"/>
            <a:chExt cx="7333772" cy="44662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9127" y="2667911"/>
              <a:ext cx="7333772" cy="4466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122" y="3803472"/>
            <a:ext cx="1585974" cy="2195120"/>
            <a:chOff x="1588122" y="3803472"/>
            <a:chExt cx="1585974" cy="21951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8122" y="3803472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03118" y="3850438"/>
            <a:ext cx="1585974" cy="2195120"/>
            <a:chOff x="5303118" y="3850438"/>
            <a:chExt cx="1585974" cy="21951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3118" y="3850438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68654" y="3803472"/>
            <a:ext cx="1585974" cy="2195120"/>
            <a:chOff x="13168654" y="3803472"/>
            <a:chExt cx="1585974" cy="21951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68654" y="3803472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09574" y="3803472"/>
            <a:ext cx="1585974" cy="2195120"/>
            <a:chOff x="9409574" y="3803472"/>
            <a:chExt cx="1585974" cy="21951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09574" y="3803472"/>
              <a:ext cx="1585974" cy="219512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7845" y="2757891"/>
            <a:ext cx="1353565" cy="66906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16633" y="2610769"/>
            <a:ext cx="1353565" cy="66906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0981" y="5941450"/>
            <a:ext cx="1383651" cy="6600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88762" y="5912699"/>
            <a:ext cx="1383651" cy="66008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64144" y="5997506"/>
            <a:ext cx="1376432" cy="66008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60000">
            <a:off x="13244180" y="5925198"/>
            <a:ext cx="1376432" cy="66007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110534" y="5222914"/>
            <a:ext cx="9905479" cy="2136546"/>
            <a:chOff x="2110534" y="5222914"/>
            <a:chExt cx="9905479" cy="21365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10534" y="5222914"/>
              <a:ext cx="9905479" cy="2136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366" y="260286"/>
            <a:ext cx="2487792" cy="16713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7668" y="9622795"/>
            <a:ext cx="1673485" cy="8397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413" y="1877597"/>
            <a:ext cx="7727422" cy="7566584"/>
            <a:chOff x="351413" y="1877597"/>
            <a:chExt cx="7727422" cy="75665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413" y="1877597"/>
              <a:ext cx="7727422" cy="7566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78835" y="1877597"/>
            <a:ext cx="7874354" cy="7566584"/>
            <a:chOff x="8078835" y="1877597"/>
            <a:chExt cx="7874354" cy="75665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8835" y="1877597"/>
              <a:ext cx="7874354" cy="75665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11365" y="9622795"/>
            <a:ext cx="1673485" cy="8397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3894" y="2667911"/>
            <a:ext cx="7333772" cy="4466242"/>
            <a:chOff x="563894" y="2667911"/>
            <a:chExt cx="7333772" cy="44662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894" y="2667911"/>
              <a:ext cx="7333772" cy="4466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49127" y="2667911"/>
            <a:ext cx="7333772" cy="4466242"/>
            <a:chOff x="8349127" y="2667911"/>
            <a:chExt cx="7333772" cy="44662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9127" y="2667911"/>
              <a:ext cx="7333772" cy="4466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122" y="3803472"/>
            <a:ext cx="1585974" cy="2195120"/>
            <a:chOff x="1588122" y="3803472"/>
            <a:chExt cx="1585974" cy="21951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122" y="3803472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03118" y="3850438"/>
            <a:ext cx="1585974" cy="2195120"/>
            <a:chOff x="5303118" y="3850438"/>
            <a:chExt cx="1585974" cy="21951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03118" y="3850438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68654" y="3803472"/>
            <a:ext cx="1585974" cy="2195120"/>
            <a:chOff x="13168654" y="3803472"/>
            <a:chExt cx="1585974" cy="21951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68654" y="3803472"/>
              <a:ext cx="1585974" cy="21951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09574" y="3803472"/>
            <a:ext cx="1585974" cy="2195120"/>
            <a:chOff x="9409574" y="3803472"/>
            <a:chExt cx="1585974" cy="21951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9574" y="3803472"/>
              <a:ext cx="1585974" cy="21951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65377" y="8498738"/>
            <a:ext cx="852108" cy="68146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7845" y="2757891"/>
            <a:ext cx="1353565" cy="66906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16633" y="2610769"/>
            <a:ext cx="1353565" cy="66906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30981" y="5941450"/>
            <a:ext cx="1383651" cy="6600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88762" y="5912699"/>
            <a:ext cx="1383651" cy="66008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64144" y="5997506"/>
            <a:ext cx="1376432" cy="66008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60000">
            <a:off x="13244180" y="5925198"/>
            <a:ext cx="1376432" cy="66007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110534" y="5222914"/>
            <a:ext cx="9905479" cy="2136546"/>
            <a:chOff x="2110534" y="5222914"/>
            <a:chExt cx="9905479" cy="21365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10534" y="5222914"/>
              <a:ext cx="9905479" cy="21365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28743" y="5252393"/>
            <a:ext cx="9905479" cy="2136546"/>
            <a:chOff x="4528743" y="5252393"/>
            <a:chExt cx="9905479" cy="213654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28743" y="5252393"/>
              <a:ext cx="9905479" cy="2136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366" y="260286"/>
            <a:ext cx="2487792" cy="16713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65377" y="8541865"/>
            <a:ext cx="847832" cy="681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1891973"/>
            <a:ext cx="12602006" cy="75086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42432" y="1963900"/>
            <a:ext cx="5577576" cy="74367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75430" y="611580"/>
            <a:ext cx="1923720" cy="5036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9691" y="4851232"/>
            <a:ext cx="6877843" cy="15794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1533777" cy="5065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1580"/>
            <a:ext cx="2620425" cy="518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4954" y="8249620"/>
            <a:ext cx="638052" cy="6814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2042" y="5900240"/>
            <a:ext cx="9752170" cy="29779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133778" cy="4040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53023" cy="6690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722017" cy="41564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4236295" cy="16927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6842855"/>
            <a:ext cx="5091932" cy="7275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8087" y="9844727"/>
            <a:ext cx="1337835" cy="3880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2813" cy="6690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182459" cy="16713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541" y="8126512"/>
            <a:ext cx="12123941" cy="19359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5622" y="1877949"/>
            <a:ext cx="12763570" cy="5931696"/>
            <a:chOff x="2025622" y="1877949"/>
            <a:chExt cx="12763570" cy="59316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25622" y="1877949"/>
              <a:ext cx="12763570" cy="59316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32382" y="8311716"/>
            <a:ext cx="432089" cy="6690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182459" cy="16713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256" cy="9427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5267" y="7829456"/>
            <a:ext cx="9440246" cy="25496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98108" y="0"/>
            <a:ext cx="10745017" cy="7892030"/>
            <a:chOff x="4698108" y="0"/>
            <a:chExt cx="10745017" cy="78920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98108" y="0"/>
              <a:ext cx="10745017" cy="7892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9451" cy="681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5770" y="-155770"/>
            <a:ext cx="4182459" cy="16713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256" cy="9427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7208" y="8892950"/>
            <a:ext cx="10971332" cy="14079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80913" y="1586368"/>
            <a:ext cx="13383936" cy="7164342"/>
            <a:chOff x="1880913" y="1586368"/>
            <a:chExt cx="13383936" cy="71643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0913" y="1586368"/>
              <a:ext cx="13383936" cy="71643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57546" cy="681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182459" cy="16713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256" cy="9427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0646" y="8420150"/>
            <a:ext cx="13168512" cy="19454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3221" y="1854479"/>
            <a:ext cx="11753287" cy="6514378"/>
            <a:chOff x="1723221" y="1854479"/>
            <a:chExt cx="11753287" cy="65143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3221" y="1854479"/>
              <a:ext cx="11753287" cy="6514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77308" cy="681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182459" cy="16713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4855" y="8854855"/>
            <a:ext cx="10982065" cy="7370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131" y="1773790"/>
            <a:ext cx="15048690" cy="6898248"/>
            <a:chOff x="1004131" y="1773790"/>
            <a:chExt cx="15048690" cy="68982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131" y="1773790"/>
              <a:ext cx="15048690" cy="6898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282963"/>
            <a:ext cx="769899" cy="681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6" y="260286"/>
            <a:ext cx="4182459" cy="16713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256" cy="9427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5331" y="8854855"/>
            <a:ext cx="8266065" cy="1407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131" y="1773790"/>
            <a:ext cx="15048690" cy="6898248"/>
            <a:chOff x="1004131" y="1773790"/>
            <a:chExt cx="15048690" cy="68982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131" y="1773790"/>
              <a:ext cx="15048690" cy="6898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4192" y="0"/>
            <a:ext cx="5392947" cy="8717577"/>
            <a:chOff x="10634192" y="0"/>
            <a:chExt cx="5392947" cy="87175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4192" y="0"/>
              <a:ext cx="5392947" cy="8717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2022-05-23T15:26:52Z</dcterms:created>
  <dcterms:modified xsi:type="dcterms:W3CDTF">2022-05-23T15:26:52Z</dcterms:modified>
</cp:coreProperties>
</file>